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8df1bd22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8df1bd22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8df1bd228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8df1bd228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15383" y="1088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&amp; Workflow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Speaker: Artyom.P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531950" y="0"/>
            <a:ext cx="328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effects on workflow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591025" y="680500"/>
            <a:ext cx="3774300" cy="42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 has greatly increased in </a:t>
            </a:r>
            <a:r>
              <a:rPr lang="en"/>
              <a:t>efficiency,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since the </a:t>
            </a:r>
            <a:r>
              <a:rPr lang="en"/>
              <a:t>appearance</a:t>
            </a:r>
            <a:r>
              <a:rPr lang="en"/>
              <a:t> of Ai ,people have found it useful for </a:t>
            </a:r>
            <a:r>
              <a:rPr lang="en"/>
              <a:t>helping</a:t>
            </a:r>
            <a:r>
              <a:rPr lang="en"/>
              <a:t> complete much </a:t>
            </a:r>
            <a:r>
              <a:rPr lang="en"/>
              <a:t>tedious </a:t>
            </a:r>
            <a:r>
              <a:rPr lang="en"/>
              <a:t>tasks like re-writing the same code with minor change in details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Examples like: 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else </a:t>
            </a:r>
            <a:r>
              <a:rPr lang="en"/>
              <a:t>statements</a:t>
            </a:r>
            <a:r>
              <a:rPr lang="en"/>
              <a:t> can be </a:t>
            </a:r>
            <a:r>
              <a:rPr lang="en"/>
              <a:t>written</a:t>
            </a:r>
            <a:r>
              <a:rPr lang="en"/>
              <a:t> for hundreds of of lines just to makes sure you have all the details checked, but AI can speed up the process by giving the code </a:t>
            </a:r>
            <a:r>
              <a:rPr lang="en"/>
              <a:t>suggestions</a:t>
            </a:r>
            <a:r>
              <a:rPr lang="en"/>
              <a:t> and predictions that will make writing things like if </a:t>
            </a:r>
            <a:r>
              <a:rPr lang="en"/>
              <a:t>statements</a:t>
            </a:r>
            <a:r>
              <a:rPr lang="en"/>
              <a:t> take significantly less time.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 demonstrate the way Ai helps we have a demo</a:t>
            </a:r>
            <a:endParaRPr/>
          </a:p>
        </p:txBody>
      </p:sp>
      <p:pic>
        <p:nvPicPr>
          <p:cNvPr id="62" name="Google Shape;62;p14" title="vs-code-onboarding-walkthrough-dec-2023-cody-autocomplete-tsx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600" y="680500"/>
            <a:ext cx="4282349" cy="414417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652825" y="4824675"/>
            <a:ext cx="41757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Ai suggestion on code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190300"/>
            <a:ext cx="85206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N</a:t>
            </a:r>
            <a:r>
              <a:rPr lang="en" sz="3500"/>
              <a:t>ow to the mini demo!! </a:t>
            </a:r>
            <a:endParaRPr sz="3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